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7224" autoAdjust="0"/>
  </p:normalViewPr>
  <p:slideViewPr>
    <p:cSldViewPr snapToGrid="0">
      <p:cViewPr varScale="1">
        <p:scale>
          <a:sx n="92" d="100"/>
          <a:sy n="92" d="100"/>
        </p:scale>
        <p:origin x="1840" y="19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ECFD8-9D27-45A3-AC0B-9FB36C711598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81C1F-BAAE-4F9C-81AD-5C64A75D9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24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81C1F-BAAE-4F9C-81AD-5C64A75D94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17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81C1F-BAAE-4F9C-81AD-5C64A75D94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45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81C1F-BAAE-4F9C-81AD-5C64A75D94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45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81C1F-BAAE-4F9C-81AD-5C64A75D94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12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81C1F-BAAE-4F9C-81AD-5C64A75D94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35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81C1F-BAAE-4F9C-81AD-5C64A75D94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49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81C1F-BAAE-4F9C-81AD-5C64A75D94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09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tr-TR" sz="1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81C1F-BAAE-4F9C-81AD-5C64A75D94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15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81C1F-BAAE-4F9C-81AD-5C64A75D94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00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81C1F-BAAE-4F9C-81AD-5C64A75D94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97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81C1F-BAAE-4F9C-81AD-5C64A75D94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77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81C1F-BAAE-4F9C-81AD-5C64A75D94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39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81C1F-BAAE-4F9C-81AD-5C64A75D94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80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81C1F-BAAE-4F9C-81AD-5C64A75D94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40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81C1F-BAAE-4F9C-81AD-5C64A75D94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28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81C1F-BAAE-4F9C-81AD-5C64A75D94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1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81C1F-BAAE-4F9C-81AD-5C64A75D94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78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81C1F-BAAE-4F9C-81AD-5C64A75D94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77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4903-45A5-4D43-B486-FCDA17043C37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4D84-5551-4977-BA1C-46CD25AE3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57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4903-45A5-4D43-B486-FCDA17043C37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4D84-5551-4977-BA1C-46CD25AE3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2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4903-45A5-4D43-B486-FCDA17043C37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4D84-5551-4977-BA1C-46CD25AE3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07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4903-45A5-4D43-B486-FCDA17043C37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4D84-5551-4977-BA1C-46CD25AE3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18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4903-45A5-4D43-B486-FCDA17043C37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4D84-5551-4977-BA1C-46CD25AE3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6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4903-45A5-4D43-B486-FCDA17043C37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4D84-5551-4977-BA1C-46CD25AE3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35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4903-45A5-4D43-B486-FCDA17043C37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4D84-5551-4977-BA1C-46CD25AE3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79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4903-45A5-4D43-B486-FCDA17043C37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4D84-5551-4977-BA1C-46CD25AE3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9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4903-45A5-4D43-B486-FCDA17043C37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4D84-5551-4977-BA1C-46CD25AE3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38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4903-45A5-4D43-B486-FCDA17043C37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4D84-5551-4977-BA1C-46CD25AE3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9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4903-45A5-4D43-B486-FCDA17043C37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4D84-5551-4977-BA1C-46CD25AE3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34903-45A5-4D43-B486-FCDA17043C37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04D84-5551-4977-BA1C-46CD25AE3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8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6A2C09A-1D76-49AF-B86F-7EB76CB6AC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2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675"/>
          </a:xfrm>
        </p:spPr>
      </p:pic>
    </p:spTree>
    <p:extLst>
      <p:ext uri="{BB962C8B-B14F-4D97-AF65-F5344CB8AC3E}">
        <p14:creationId xmlns:p14="http://schemas.microsoft.com/office/powerpoint/2010/main" val="3488299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675"/>
          </a:xfrm>
        </p:spPr>
      </p:pic>
    </p:spTree>
    <p:extLst>
      <p:ext uri="{BB962C8B-B14F-4D97-AF65-F5344CB8AC3E}">
        <p14:creationId xmlns:p14="http://schemas.microsoft.com/office/powerpoint/2010/main" val="191717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675"/>
          </a:xfrm>
        </p:spPr>
      </p:pic>
    </p:spTree>
    <p:extLst>
      <p:ext uri="{BB962C8B-B14F-4D97-AF65-F5344CB8AC3E}">
        <p14:creationId xmlns:p14="http://schemas.microsoft.com/office/powerpoint/2010/main" val="1939364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675"/>
          </a:xfrm>
        </p:spPr>
      </p:pic>
    </p:spTree>
    <p:extLst>
      <p:ext uri="{BB962C8B-B14F-4D97-AF65-F5344CB8AC3E}">
        <p14:creationId xmlns:p14="http://schemas.microsoft.com/office/powerpoint/2010/main" val="1906026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675"/>
          </a:xfrm>
        </p:spPr>
      </p:pic>
    </p:spTree>
    <p:extLst>
      <p:ext uri="{BB962C8B-B14F-4D97-AF65-F5344CB8AC3E}">
        <p14:creationId xmlns:p14="http://schemas.microsoft.com/office/powerpoint/2010/main" val="3793277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26936B2-EB97-4E3C-8BFB-E151D69856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46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675"/>
          </a:xfrm>
        </p:spPr>
      </p:pic>
    </p:spTree>
    <p:extLst>
      <p:ext uri="{BB962C8B-B14F-4D97-AF65-F5344CB8AC3E}">
        <p14:creationId xmlns:p14="http://schemas.microsoft.com/office/powerpoint/2010/main" val="63428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675"/>
          </a:xfrm>
        </p:spPr>
      </p:pic>
    </p:spTree>
    <p:extLst>
      <p:ext uri="{BB962C8B-B14F-4D97-AF65-F5344CB8AC3E}">
        <p14:creationId xmlns:p14="http://schemas.microsoft.com/office/powerpoint/2010/main" val="423631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16787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675"/>
          </a:xfrm>
        </p:spPr>
      </p:pic>
    </p:spTree>
    <p:extLst>
      <p:ext uri="{BB962C8B-B14F-4D97-AF65-F5344CB8AC3E}">
        <p14:creationId xmlns:p14="http://schemas.microsoft.com/office/powerpoint/2010/main" val="3460772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2960" cy="6893973"/>
          </a:xfrm>
        </p:spPr>
      </p:pic>
    </p:spTree>
    <p:extLst>
      <p:ext uri="{BB962C8B-B14F-4D97-AF65-F5344CB8AC3E}">
        <p14:creationId xmlns:p14="http://schemas.microsoft.com/office/powerpoint/2010/main" val="703190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67CE3A1-D9FF-4A30-84E8-B742CD7A4D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6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4752B48-A12D-41CC-A86C-0CD71183E9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57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7FEA529-49D4-4669-B4F9-307D0FAD6D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82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C1A8B72-8CFF-4EA0-A1D5-B0E187F317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14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00C47BB-1070-40A9-B978-55EF1E772A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7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18</Words>
  <Application>Microsoft Macintosh PowerPoint</Application>
  <PresentationFormat>Widescreen</PresentationFormat>
  <Paragraphs>18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Morgil, Elif</dc:creator>
  <cp:lastModifiedBy>emre çabuk</cp:lastModifiedBy>
  <cp:revision>32</cp:revision>
  <dcterms:created xsi:type="dcterms:W3CDTF">2021-10-18T10:53:28Z</dcterms:created>
  <dcterms:modified xsi:type="dcterms:W3CDTF">2022-10-27T12:04:39Z</dcterms:modified>
</cp:coreProperties>
</file>